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06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55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12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545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489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70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70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01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58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03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24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2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60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1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20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5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6683D33-E2A6-4E91-9CDD-9C1EB9213973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AE157-3918-4AA0-B694-AA6536913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19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375D-9DAC-4D64-91EE-A2217B10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08" y="2716296"/>
            <a:ext cx="8196867" cy="941304"/>
          </a:xfrm>
          <a:solidFill>
            <a:schemeClr val="accent5">
              <a:lumMod val="5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 Introduction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9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29DF-8F42-48B1-9EE1-DE389A4F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2D11-39CD-47FB-ABF1-5236142A3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FA847-3C7A-40B9-8E16-177B7AA4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399627"/>
            <a:ext cx="1169833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6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4AF-A84C-49C5-A567-945E9E35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BAD1-B7AF-462B-845C-65767F9B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29CC9-A6EA-4250-BA6A-FAABBA87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380574"/>
            <a:ext cx="1168880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849C-E543-4928-A9D8-EE838A4E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EFD6-8A55-4CCC-93CC-60BC7AD3A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F472C-543A-491B-B255-BFEF8758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385337"/>
            <a:ext cx="11622122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9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DE9B-F46E-483E-B2C9-60CBDE19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78733" cy="704963"/>
          </a:xfrm>
        </p:spPr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GUI:</a:t>
            </a:r>
            <a:endParaRPr lang="en-IN" dirty="0"/>
          </a:p>
        </p:txBody>
      </p:sp>
      <p:pic>
        <p:nvPicPr>
          <p:cNvPr id="1026" name="Picture 2" descr="Hotel Management App Using Tkinter - Codersarts">
            <a:extLst>
              <a:ext uri="{FF2B5EF4-FFF2-40B4-BE49-F238E27FC236}">
                <a16:creationId xmlns:a16="http://schemas.microsoft.com/office/drawing/2014/main" id="{634CE743-4D5A-4B01-8FD8-3B155C089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5" y="1635853"/>
            <a:ext cx="9840286" cy="461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2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FDA-1C55-44CC-90D2-20537192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8" y="130629"/>
            <a:ext cx="9404723" cy="433690"/>
          </a:xfrm>
        </p:spPr>
        <p:txBody>
          <a:bodyPr/>
          <a:lstStyle/>
          <a:p>
            <a:r>
              <a:rPr lang="en-US" dirty="0"/>
              <a:t>Django Library web GUI:</a:t>
            </a:r>
            <a:endParaRPr lang="en-IN" dirty="0"/>
          </a:p>
        </p:txBody>
      </p:sp>
      <p:pic>
        <p:nvPicPr>
          <p:cNvPr id="2050" name="Picture 2" descr="Fundamentals of Front-End Django | articles about programming on mkdev">
            <a:extLst>
              <a:ext uri="{FF2B5EF4-FFF2-40B4-BE49-F238E27FC236}">
                <a16:creationId xmlns:a16="http://schemas.microsoft.com/office/drawing/2014/main" id="{9D2366CE-54FD-4C16-8A04-B2CDB2DB9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06" y="694948"/>
            <a:ext cx="9871787" cy="61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0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NumPy: the absolute basics for beginners — NumPy v1.21 Manual">
            <a:extLst>
              <a:ext uri="{FF2B5EF4-FFF2-40B4-BE49-F238E27FC236}">
                <a16:creationId xmlns:a16="http://schemas.microsoft.com/office/drawing/2014/main" id="{268DF7A3-5FE8-4231-9E53-569AF9A488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875094"/>
            <a:ext cx="9637546" cy="33050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788A3-73A6-4A4A-85AF-4DBE5432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Numpy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with pandas Library:</a:t>
            </a:r>
          </a:p>
        </p:txBody>
      </p:sp>
    </p:spTree>
    <p:extLst>
      <p:ext uri="{BB962C8B-B14F-4D97-AF65-F5344CB8AC3E}">
        <p14:creationId xmlns:p14="http://schemas.microsoft.com/office/powerpoint/2010/main" val="312622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5E40E-88D6-49FF-A102-DF1075AF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Pandas Visualization:</a:t>
            </a: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Chart Visualization — pandas 1.3.3 documentation">
            <a:extLst>
              <a:ext uri="{FF2B5EF4-FFF2-40B4-BE49-F238E27FC236}">
                <a16:creationId xmlns:a16="http://schemas.microsoft.com/office/drawing/2014/main" id="{681C8764-8993-4CC8-A097-E95849D15E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92" y="1078252"/>
            <a:ext cx="6275584" cy="47066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3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3A46-BF48-452B-B3CF-25C51BE1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7F78-65BB-4574-989C-BFA4513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A68D2-DB92-409D-9E9B-B0E32E3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528232"/>
            <a:ext cx="1132680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0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F7A5-13D3-4133-989D-09D6C094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FF00"/>
                </a:solidFill>
              </a:rPr>
              <a:t>Thank You</a:t>
            </a:r>
            <a:endParaRPr lang="en-IN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FDC3-5032-4011-B6C7-A2FDA3FB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A59CF-36AF-4E0E-B80F-00867E877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9D286-CEED-4173-943B-CB1103CA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623496"/>
            <a:ext cx="1125059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FDC3-5032-4011-B6C7-A2FDA3FB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A59CF-36AF-4E0E-B80F-00867E877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8E57A-E938-41C1-81F4-DC0DDA69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490127"/>
            <a:ext cx="1165070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9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971A-24CB-4617-AC6A-A1EFB750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9030A-E554-45B2-975B-2030DEC7E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4B0F0-4092-4F77-8DA1-741DFACA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437732"/>
            <a:ext cx="1166022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C372771D-6217-4257-B448-84E100E6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368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78F7-BA29-4237-8F14-8C1E29B5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C96E-5625-4F4C-9A7B-491FF3DA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32D5E-C8BA-4DD4-A416-C5DBC715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404390"/>
            <a:ext cx="1165070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0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E71C-1795-4EDA-91E3-FCB5A19E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DC57-C46D-4C1C-A9A1-24A44FB89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C76BC-E918-40FA-8CE1-AD296D70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494890"/>
            <a:ext cx="1171738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3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F1D7-847E-4A00-8A11-CD3A55FB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812AD-924D-4CCE-A98D-8FD01456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86CB6-7999-4FAE-8654-9D545A3B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432969"/>
            <a:ext cx="11688806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CAB1-9457-448D-9B4C-C707EDB9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20739-F24A-4B95-A093-3A433EEAC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56E8A-B6E0-4B10-9530-C9866892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432969"/>
            <a:ext cx="1165070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08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</TotalTime>
  <Words>20</Words>
  <Application>Microsoft Office PowerPoint</Application>
  <PresentationFormat>Widescreen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Python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Tkinter GUI:</vt:lpstr>
      <vt:lpstr>Django Library web GUI:</vt:lpstr>
      <vt:lpstr>Numpy with pandas Library:</vt:lpstr>
      <vt:lpstr>Pandas Visualization: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Arunnath Basuvaraj</dc:creator>
  <cp:lastModifiedBy>Arunnath Basuvaraj</cp:lastModifiedBy>
  <cp:revision>4</cp:revision>
  <dcterms:created xsi:type="dcterms:W3CDTF">2021-10-03T10:34:19Z</dcterms:created>
  <dcterms:modified xsi:type="dcterms:W3CDTF">2021-10-04T01:22:11Z</dcterms:modified>
</cp:coreProperties>
</file>